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2" r:id="rId2"/>
    <p:sldId id="337" r:id="rId3"/>
    <p:sldId id="336" r:id="rId4"/>
    <p:sldId id="348" r:id="rId5"/>
    <p:sldId id="340" r:id="rId6"/>
    <p:sldId id="339" r:id="rId7"/>
    <p:sldId id="341" r:id="rId8"/>
    <p:sldId id="342" r:id="rId9"/>
    <p:sldId id="344" r:id="rId10"/>
    <p:sldId id="343" r:id="rId11"/>
    <p:sldId id="345" r:id="rId12"/>
    <p:sldId id="346" r:id="rId13"/>
  </p:sldIdLst>
  <p:sldSz cx="12192000" cy="6858000"/>
  <p:notesSz cx="6858000" cy="9144000"/>
  <p:embeddedFontLst>
    <p:embeddedFont>
      <p:font typeface="210 네버랜드 B" panose="02020603020101020101" pitchFamily="18" charset="-127"/>
      <p:regular r:id="rId14"/>
    </p:embeddedFont>
    <p:embeddedFont>
      <p:font typeface="210 디딤고딕 070" panose="02020603020101020101" pitchFamily="18" charset="-127"/>
      <p:regular r:id="rId15"/>
    </p:embeddedFont>
    <p:embeddedFont>
      <p:font typeface="Segoe UI Black" panose="020B0A02040204020203" pitchFamily="34" charset="0"/>
      <p:bold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스웨거 TTF" panose="020B0600000101010101" pitchFamily="50" charset="-127"/>
      <p:regular r:id="rId20"/>
    </p:embeddedFont>
    <p:embeddedFont>
      <p:font typeface="에스코어 드림 9 Black" panose="020B0A03030302020204" pitchFamily="34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8A"/>
    <a:srgbClr val="FF9B71"/>
    <a:srgbClr val="FFFFFF"/>
    <a:srgbClr val="EDB200"/>
    <a:srgbClr val="F8C339"/>
    <a:srgbClr val="E4AC00"/>
    <a:srgbClr val="1988D8"/>
    <a:srgbClr val="07DBB9"/>
    <a:srgbClr val="91DE59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" Type="http://schemas.openxmlformats.org/officeDocument/2006/relationships/image" Target="../media/image12.png"/><Relationship Id="rId16" Type="http://schemas.openxmlformats.org/officeDocument/2006/relationships/image" Target="../media/image26.jpe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jpeg"/><Relationship Id="rId15" Type="http://schemas.openxmlformats.org/officeDocument/2006/relationships/image" Target="../media/image25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18" Type="http://schemas.openxmlformats.org/officeDocument/2006/relationships/image" Target="../media/image50.jpg"/><Relationship Id="rId3" Type="http://schemas.openxmlformats.org/officeDocument/2006/relationships/image" Target="../media/image35.jpg"/><Relationship Id="rId21" Type="http://schemas.openxmlformats.org/officeDocument/2006/relationships/image" Target="../media/image31.pn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17" Type="http://schemas.openxmlformats.org/officeDocument/2006/relationships/image" Target="../media/image49.jpg"/><Relationship Id="rId25" Type="http://schemas.openxmlformats.org/officeDocument/2006/relationships/image" Target="../media/image56.jpg"/><Relationship Id="rId2" Type="http://schemas.openxmlformats.org/officeDocument/2006/relationships/image" Target="../media/image34.jpg"/><Relationship Id="rId16" Type="http://schemas.openxmlformats.org/officeDocument/2006/relationships/image" Target="../media/image48.jpg"/><Relationship Id="rId20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24" Type="http://schemas.openxmlformats.org/officeDocument/2006/relationships/image" Target="../media/image55.jpeg"/><Relationship Id="rId5" Type="http://schemas.openxmlformats.org/officeDocument/2006/relationships/image" Target="../media/image37.jpg"/><Relationship Id="rId15" Type="http://schemas.openxmlformats.org/officeDocument/2006/relationships/image" Target="../media/image47.jpg"/><Relationship Id="rId23" Type="http://schemas.openxmlformats.org/officeDocument/2006/relationships/image" Target="../media/image54.jpeg"/><Relationship Id="rId10" Type="http://schemas.openxmlformats.org/officeDocument/2006/relationships/image" Target="../media/image42.jpg"/><Relationship Id="rId19" Type="http://schemas.openxmlformats.org/officeDocument/2006/relationships/image" Target="../media/image51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Relationship Id="rId14" Type="http://schemas.openxmlformats.org/officeDocument/2006/relationships/image" Target="../media/image46.jpg"/><Relationship Id="rId22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2.jp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0067C0-15FA-4820-902E-FFF6186716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1252686" y="575494"/>
            <a:ext cx="61089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</a:t>
            </a:r>
            <a:r>
              <a:rPr lang="en-US" altLang="ko-KR" sz="138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</a:t>
            </a:r>
            <a:r>
              <a:rPr lang="ko-KR" altLang="en-US" sz="6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옷</a:t>
            </a: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80568" y="6046567"/>
            <a:ext cx="122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8D6134CB-C448-4833-B80E-AF80AD32A554}"/>
              </a:ext>
            </a:extLst>
          </p:cNvPr>
          <p:cNvSpPr txBox="1"/>
          <p:nvPr/>
        </p:nvSpPr>
        <p:spPr>
          <a:xfrm>
            <a:off x="3055595" y="2637596"/>
            <a:ext cx="198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C1CE3C29-E3A8-4E2F-A793-D6187683F66D}"/>
              </a:ext>
            </a:extLst>
          </p:cNvPr>
          <p:cNvSpPr txBox="1"/>
          <p:nvPr/>
        </p:nvSpPr>
        <p:spPr>
          <a:xfrm>
            <a:off x="8084563" y="308581"/>
            <a:ext cx="4017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앱 출시일 </a:t>
            </a:r>
            <a:r>
              <a:rPr lang="en-US" altLang="ko-KR" sz="4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2021.07.25</a:t>
            </a:r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en-US" altLang="ko-KR" sz="54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4" y="1157681"/>
            <a:ext cx="5365427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842345" y="865293"/>
            <a:ext cx="3799644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SQLite, RecyclerView, GridView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활용한 온도별 옷설정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6153300" y="1157681"/>
            <a:ext cx="5530895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656122" y="1009591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Google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5A12AE-AAF5-40D3-9D00-5C20E15EC90E}"/>
              </a:ext>
            </a:extLst>
          </p:cNvPr>
          <p:cNvSpPr/>
          <p:nvPr/>
        </p:nvSpPr>
        <p:spPr>
          <a:xfrm>
            <a:off x="867789" y="1814674"/>
            <a:ext cx="2160000" cy="3420000"/>
          </a:xfrm>
          <a:prstGeom prst="rect">
            <a:avLst/>
          </a:prstGeom>
          <a:blipFill>
            <a:blip r:embed="rId2"/>
            <a:stretch>
              <a:fillRect t="213" b="1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78061-52B9-4ED1-A6D2-B59599E8E4F0}"/>
              </a:ext>
            </a:extLst>
          </p:cNvPr>
          <p:cNvSpPr/>
          <p:nvPr/>
        </p:nvSpPr>
        <p:spPr>
          <a:xfrm>
            <a:off x="3326312" y="1814674"/>
            <a:ext cx="2160000" cy="3420000"/>
          </a:xfrm>
          <a:prstGeom prst="rect">
            <a:avLst/>
          </a:prstGeom>
          <a:blipFill>
            <a:blip r:embed="rId3"/>
            <a:stretch>
              <a:fillRect t="215" b="-2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AF32E6-EBB8-4CCC-A50D-D96DD33BA0CD}"/>
              </a:ext>
            </a:extLst>
          </p:cNvPr>
          <p:cNvSpPr/>
          <p:nvPr/>
        </p:nvSpPr>
        <p:spPr>
          <a:xfrm>
            <a:off x="6886583" y="183549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C585F-8E09-4A6E-ADDE-7BD67D774797}"/>
              </a:ext>
            </a:extLst>
          </p:cNvPr>
          <p:cNvSpPr/>
          <p:nvPr/>
        </p:nvSpPr>
        <p:spPr>
          <a:xfrm>
            <a:off x="9326652" y="1835492"/>
            <a:ext cx="2160000" cy="3420000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817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59E07A2-034C-4EEC-B489-B1A1E6D41BA0}"/>
              </a:ext>
            </a:extLst>
          </p:cNvPr>
          <p:cNvSpPr txBox="1"/>
          <p:nvPr/>
        </p:nvSpPr>
        <p:spPr>
          <a:xfrm>
            <a:off x="8667550" y="1157681"/>
            <a:ext cx="3141578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5" y="1157681"/>
            <a:ext cx="5078184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810217" y="893291"/>
            <a:ext cx="4312664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핸드폰인증을 통한 회원 가입 및 비밀번호 찾기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JSP,mySQL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에 저장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5740817" y="1157681"/>
            <a:ext cx="2749584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002473" y="873509"/>
            <a:ext cx="2226272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</a:t>
            </a: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자동로그인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8D039B-9FEF-467C-8FBC-1334C28E41C6}"/>
              </a:ext>
            </a:extLst>
          </p:cNvPr>
          <p:cNvSpPr/>
          <p:nvPr/>
        </p:nvSpPr>
        <p:spPr>
          <a:xfrm>
            <a:off x="875690" y="180943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21DE9E-E020-4365-BEE9-BF021F9C22B1}"/>
              </a:ext>
            </a:extLst>
          </p:cNvPr>
          <p:cNvSpPr/>
          <p:nvPr/>
        </p:nvSpPr>
        <p:spPr>
          <a:xfrm>
            <a:off x="3190517" y="1809432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D0811B-EBEF-45C9-9DCB-463FB9876D1D}"/>
              </a:ext>
            </a:extLst>
          </p:cNvPr>
          <p:cNvSpPr/>
          <p:nvPr/>
        </p:nvSpPr>
        <p:spPr>
          <a:xfrm>
            <a:off x="6023086" y="180943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8F2E83-A184-470E-9A7D-F665F5EFAA75}"/>
              </a:ext>
            </a:extLst>
          </p:cNvPr>
          <p:cNvSpPr/>
          <p:nvPr/>
        </p:nvSpPr>
        <p:spPr>
          <a:xfrm>
            <a:off x="9213395" y="1809432"/>
            <a:ext cx="2160000" cy="3420000"/>
          </a:xfrm>
          <a:prstGeom prst="rect">
            <a:avLst/>
          </a:prstGeom>
          <a:blipFill>
            <a:blip r:embed="rId5"/>
            <a:stretch>
              <a:fillRect t="-72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260B61-2AB0-4413-A937-3CE623EFDBF4}"/>
              </a:ext>
            </a:extLst>
          </p:cNvPr>
          <p:cNvSpPr txBox="1"/>
          <p:nvPr/>
        </p:nvSpPr>
        <p:spPr>
          <a:xfrm>
            <a:off x="9464618" y="1018885"/>
            <a:ext cx="12957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사진 업로드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28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5" y="1157681"/>
            <a:ext cx="3251731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635484" y="982914"/>
            <a:ext cx="2749584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카카오페이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 결제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4762122" y="1157681"/>
            <a:ext cx="6518495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5359652" y="859803"/>
            <a:ext cx="3992578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JSP,mySQL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광고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저장 및 관리자 로그인시 승인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거절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5F932C-71B9-4661-BB5C-95C0BBBBF928}"/>
              </a:ext>
            </a:extLst>
          </p:cNvPr>
          <p:cNvSpPr/>
          <p:nvPr/>
        </p:nvSpPr>
        <p:spPr>
          <a:xfrm>
            <a:off x="1065403" y="180943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7306C3-D8D6-490E-B1CE-5B20228B9E9B}"/>
              </a:ext>
            </a:extLst>
          </p:cNvPr>
          <p:cNvSpPr/>
          <p:nvPr/>
        </p:nvSpPr>
        <p:spPr>
          <a:xfrm>
            <a:off x="5671085" y="1809431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E9D31C-3FE4-4732-B5A3-DC1346785540}"/>
              </a:ext>
            </a:extLst>
          </p:cNvPr>
          <p:cNvSpPr/>
          <p:nvPr/>
        </p:nvSpPr>
        <p:spPr>
          <a:xfrm>
            <a:off x="8489766" y="1809431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9BEF25-747A-4CC7-B85C-CEF0376CC613}"/>
              </a:ext>
            </a:extLst>
          </p:cNvPr>
          <p:cNvSpPr txBox="1"/>
          <p:nvPr/>
        </p:nvSpPr>
        <p:spPr>
          <a:xfrm>
            <a:off x="7630957" y="1422949"/>
            <a:ext cx="626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스웨거 TTF" panose="020B0600000101010101" pitchFamily="50" charset="-127"/>
                <a:ea typeface="스웨거 TTF" panose="020B0600000101010101" pitchFamily="50" charset="-127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D3E50-D22B-4ABE-AEDE-D9C7983C47FC}"/>
              </a:ext>
            </a:extLst>
          </p:cNvPr>
          <p:cNvSpPr txBox="1"/>
          <p:nvPr/>
        </p:nvSpPr>
        <p:spPr>
          <a:xfrm>
            <a:off x="5536343" y="1483180"/>
            <a:ext cx="2094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오늘의 날씨</a:t>
            </a:r>
            <a:endParaRPr lang="ko-KR" altLang="en-US" sz="3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A33970-C7E5-474B-998A-40039C2A6FD6}"/>
              </a:ext>
            </a:extLst>
          </p:cNvPr>
          <p:cNvSpPr txBox="1"/>
          <p:nvPr/>
        </p:nvSpPr>
        <p:spPr>
          <a:xfrm>
            <a:off x="8485254" y="1483179"/>
            <a:ext cx="1967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기온별 옷차림</a:t>
            </a:r>
            <a:r>
              <a:rPr lang="en-US" altLang="ko-KR" sz="3600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ko-KR" altLang="en-US" sz="3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508A5A-CDAC-4238-8C75-2D35B723DB5D}"/>
              </a:ext>
            </a:extLst>
          </p:cNvPr>
          <p:cNvSpPr/>
          <p:nvPr/>
        </p:nvSpPr>
        <p:spPr>
          <a:xfrm>
            <a:off x="5813443" y="2517889"/>
            <a:ext cx="2308022" cy="3506290"/>
          </a:xfrm>
          <a:prstGeom prst="rect">
            <a:avLst/>
          </a:prstGeom>
          <a:blipFill>
            <a:blip r:embed="rId2"/>
            <a:stretch>
              <a:fillRect l="-1730" t="-9954"/>
            </a:stretch>
          </a:blipFill>
          <a:ln w="38100">
            <a:solidFill>
              <a:srgbClr val="FF9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2742209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9BE035D-9397-4861-9D29-3C805357D369}"/>
              </a:ext>
            </a:extLst>
          </p:cNvPr>
          <p:cNvGrpSpPr/>
          <p:nvPr/>
        </p:nvGrpSpPr>
        <p:grpSpPr>
          <a:xfrm>
            <a:off x="1205181" y="3535580"/>
            <a:ext cx="2898396" cy="461665"/>
            <a:chOff x="1275128" y="1948838"/>
            <a:chExt cx="2898396" cy="46166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9FBDF8-0725-4A8E-8E2B-E667521FE848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D26CFB5-3150-420D-9E42-826D41EC151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ED5A2-786E-40FD-B2DB-F4A125328EC8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시스템흐름도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328951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E4063729-8E4D-4A42-8AEA-208862B26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48" y="2517889"/>
            <a:ext cx="1577830" cy="3506290"/>
          </a:xfrm>
          <a:prstGeom prst="rect">
            <a:avLst/>
          </a:prstGeom>
          <a:ln w="38100">
            <a:solidFill>
              <a:srgbClr val="FF908A"/>
            </a:solidFill>
          </a:ln>
        </p:spPr>
      </p:pic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A369E-1B2D-4C49-8F24-C65143A3F484}"/>
              </a:ext>
            </a:extLst>
          </p:cNvPr>
          <p:cNvSpPr txBox="1"/>
          <p:nvPr/>
        </p:nvSpPr>
        <p:spPr>
          <a:xfrm>
            <a:off x="304569" y="1124962"/>
            <a:ext cx="2220171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0D93-0A3A-4DE2-991C-05BD17B77362}"/>
              </a:ext>
            </a:extLst>
          </p:cNvPr>
          <p:cNvSpPr txBox="1"/>
          <p:nvPr/>
        </p:nvSpPr>
        <p:spPr>
          <a:xfrm>
            <a:off x="895350" y="964554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Activity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549B28-4257-4593-A0A9-6F113E6D9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4" y="4567625"/>
            <a:ext cx="1222141" cy="8640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5F0561-E1B9-4CF9-9780-4B3709F7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7" y="1492177"/>
            <a:ext cx="1736214" cy="4118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631F42-40D3-401C-874D-E2455944C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69" y="1543298"/>
            <a:ext cx="1466984" cy="4118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13E64F-CD29-42CF-825B-B4091EC252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b="40724"/>
          <a:stretch/>
        </p:blipFill>
        <p:spPr>
          <a:xfrm>
            <a:off x="4781133" y="1574751"/>
            <a:ext cx="1571878" cy="24011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D7F22F-2F24-4791-A7CE-7CB2DA2E9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16" y="1346233"/>
            <a:ext cx="1390054" cy="29912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8924AA-7180-426E-B9D6-883CE0AF4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948" y="5438516"/>
            <a:ext cx="1217723" cy="4599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B19BB2-0769-45FC-9F05-FD3BDB1CB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84" y="1633157"/>
            <a:ext cx="1155309" cy="41393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6987A8-6995-418A-B29F-81998730F771}"/>
              </a:ext>
            </a:extLst>
          </p:cNvPr>
          <p:cNvSpPr txBox="1"/>
          <p:nvPr/>
        </p:nvSpPr>
        <p:spPr>
          <a:xfrm>
            <a:off x="2007755" y="1185886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B805E-3DF1-43DA-B01E-8652BBD3023C}"/>
              </a:ext>
            </a:extLst>
          </p:cNvPr>
          <p:cNvSpPr txBox="1"/>
          <p:nvPr/>
        </p:nvSpPr>
        <p:spPr>
          <a:xfrm>
            <a:off x="10127501" y="588846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GoogleMap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C730E-C06E-417C-AB4A-FE19F48C27C2}"/>
              </a:ext>
            </a:extLst>
          </p:cNvPr>
          <p:cNvSpPr txBox="1"/>
          <p:nvPr/>
        </p:nvSpPr>
        <p:spPr>
          <a:xfrm>
            <a:off x="10127501" y="443415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KaKao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E95E0-EEF5-4AAA-B54B-4565449BE659}"/>
              </a:ext>
            </a:extLst>
          </p:cNvPr>
          <p:cNvSpPr txBox="1"/>
          <p:nvPr/>
        </p:nvSpPr>
        <p:spPr>
          <a:xfrm>
            <a:off x="10127501" y="4681664"/>
            <a:ext cx="1309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Language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164FB-AE56-4930-ADA6-AA27C2BE6B1E}"/>
              </a:ext>
            </a:extLst>
          </p:cNvPr>
          <p:cNvSpPr txBox="1"/>
          <p:nvPr/>
        </p:nvSpPr>
        <p:spPr>
          <a:xfrm>
            <a:off x="10127501" y="492917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NetworkTask 5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AF7E8-FDBF-463A-871A-D1F26D15ABD3}"/>
              </a:ext>
            </a:extLst>
          </p:cNvPr>
          <p:cNvSpPr txBox="1"/>
          <p:nvPr/>
        </p:nvSpPr>
        <p:spPr>
          <a:xfrm>
            <a:off x="10127501" y="516899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203D9-A039-4B71-8167-564C8700FE65}"/>
              </a:ext>
            </a:extLst>
          </p:cNvPr>
          <p:cNvSpPr txBox="1"/>
          <p:nvPr/>
        </p:nvSpPr>
        <p:spPr>
          <a:xfrm>
            <a:off x="10127501" y="540881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6AE38-CA43-473B-BB54-D7983C54729E}"/>
              </a:ext>
            </a:extLst>
          </p:cNvPr>
          <p:cNvSpPr txBox="1"/>
          <p:nvPr/>
        </p:nvSpPr>
        <p:spPr>
          <a:xfrm>
            <a:off x="10127501" y="564863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Util 6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1C637B-13A5-440C-BD4A-CE2F9D1A6B5C}"/>
              </a:ext>
            </a:extLst>
          </p:cNvPr>
          <p:cNvSpPr txBox="1"/>
          <p:nvPr/>
        </p:nvSpPr>
        <p:spPr>
          <a:xfrm>
            <a:off x="8518470" y="6213655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Colors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BFF9E1-E738-41C1-9FA7-88FE27F92EB2}"/>
              </a:ext>
            </a:extLst>
          </p:cNvPr>
          <p:cNvSpPr txBox="1"/>
          <p:nvPr/>
        </p:nvSpPr>
        <p:spPr>
          <a:xfrm>
            <a:off x="8518470" y="598582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Strings 3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A0F218-83C3-4ABF-B013-8CB0F633D344}"/>
              </a:ext>
            </a:extLst>
          </p:cNvPr>
          <p:cNvSpPr txBox="1"/>
          <p:nvPr/>
        </p:nvSpPr>
        <p:spPr>
          <a:xfrm>
            <a:off x="8518471" y="6395015"/>
            <a:ext cx="99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Menu 3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1D608-A761-4200-8DC4-EE1F02CFBFD0}"/>
              </a:ext>
            </a:extLst>
          </p:cNvPr>
          <p:cNvSpPr txBox="1"/>
          <p:nvPr/>
        </p:nvSpPr>
        <p:spPr>
          <a:xfrm>
            <a:off x="10178845" y="6230766"/>
            <a:ext cx="255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151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E075940-75C7-46BE-B809-067D39D55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01" y="1573253"/>
            <a:ext cx="1244105" cy="24989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EF96DA-2194-4EBE-BCAD-D54997D8D789}"/>
              </a:ext>
            </a:extLst>
          </p:cNvPr>
          <p:cNvSpPr txBox="1"/>
          <p:nvPr/>
        </p:nvSpPr>
        <p:spPr>
          <a:xfrm>
            <a:off x="2634973" y="1124961"/>
            <a:ext cx="1861504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027B37-D9C6-4249-B7B0-FC196139508D}"/>
              </a:ext>
            </a:extLst>
          </p:cNvPr>
          <p:cNvSpPr txBox="1"/>
          <p:nvPr/>
        </p:nvSpPr>
        <p:spPr>
          <a:xfrm>
            <a:off x="3022937" y="964554"/>
            <a:ext cx="1115736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Adapter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816CA1-0D90-4818-8F85-A0E98A4F5951}"/>
              </a:ext>
            </a:extLst>
          </p:cNvPr>
          <p:cNvSpPr txBox="1"/>
          <p:nvPr/>
        </p:nvSpPr>
        <p:spPr>
          <a:xfrm>
            <a:off x="3975424" y="1210013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16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7F949-E876-46A1-812D-824D639DA733}"/>
              </a:ext>
            </a:extLst>
          </p:cNvPr>
          <p:cNvSpPr txBox="1"/>
          <p:nvPr/>
        </p:nvSpPr>
        <p:spPr>
          <a:xfrm>
            <a:off x="4598852" y="1125025"/>
            <a:ext cx="1946601" cy="298766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7655551-17B0-4675-9429-529A984D5F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58156" r="-669" b="-920"/>
          <a:stretch/>
        </p:blipFill>
        <p:spPr>
          <a:xfrm>
            <a:off x="4826982" y="4743909"/>
            <a:ext cx="1571878" cy="177017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C18358-8B44-44EB-8B53-58F7BA102C73}"/>
              </a:ext>
            </a:extLst>
          </p:cNvPr>
          <p:cNvSpPr txBox="1"/>
          <p:nvPr/>
        </p:nvSpPr>
        <p:spPr>
          <a:xfrm>
            <a:off x="7640984" y="134782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endParaRPr lang="en-US" altLang="ko-KR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F40B4-8DC1-401E-9E9C-6D9E03763E8C}"/>
              </a:ext>
            </a:extLst>
          </p:cNvPr>
          <p:cNvSpPr txBox="1"/>
          <p:nvPr/>
        </p:nvSpPr>
        <p:spPr>
          <a:xfrm>
            <a:off x="4568209" y="4354216"/>
            <a:ext cx="2010870" cy="224998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FDF96-C624-45F4-ABF5-69A28E07B5D4}"/>
              </a:ext>
            </a:extLst>
          </p:cNvPr>
          <p:cNvSpPr txBox="1"/>
          <p:nvPr/>
        </p:nvSpPr>
        <p:spPr>
          <a:xfrm>
            <a:off x="4781133" y="4180933"/>
            <a:ext cx="12404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Fragment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2C8FD6-4912-4B0D-81DB-0A514B092CA6}"/>
              </a:ext>
            </a:extLst>
          </p:cNvPr>
          <p:cNvSpPr txBox="1"/>
          <p:nvPr/>
        </p:nvSpPr>
        <p:spPr>
          <a:xfrm>
            <a:off x="5236077" y="955685"/>
            <a:ext cx="7536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Bean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6EA96-523D-4D3C-95F4-6A4B22F850AE}"/>
              </a:ext>
            </a:extLst>
          </p:cNvPr>
          <p:cNvSpPr txBox="1"/>
          <p:nvPr/>
        </p:nvSpPr>
        <p:spPr>
          <a:xfrm>
            <a:off x="5995832" y="4410563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9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40359-1FB4-48B7-AF10-24A21D079B6D}"/>
              </a:ext>
            </a:extLst>
          </p:cNvPr>
          <p:cNvSpPr txBox="1"/>
          <p:nvPr/>
        </p:nvSpPr>
        <p:spPr>
          <a:xfrm>
            <a:off x="6689292" y="1127323"/>
            <a:ext cx="1500536" cy="4944272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50449A-A218-49A9-8ED4-E359A3CF16E9}"/>
              </a:ext>
            </a:extLst>
          </p:cNvPr>
          <p:cNvSpPr txBox="1"/>
          <p:nvPr/>
        </p:nvSpPr>
        <p:spPr>
          <a:xfrm>
            <a:off x="7008175" y="958046"/>
            <a:ext cx="9543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Layout</a:t>
            </a:r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60C127-2E68-4186-BE92-511784D45D1D}"/>
              </a:ext>
            </a:extLst>
          </p:cNvPr>
          <p:cNvSpPr txBox="1"/>
          <p:nvPr/>
        </p:nvSpPr>
        <p:spPr>
          <a:xfrm>
            <a:off x="9396494" y="125546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22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endParaRPr lang="en-US" altLang="ko-KR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16798C-A06B-4050-8608-BF63D5BE95E3}"/>
              </a:ext>
            </a:extLst>
          </p:cNvPr>
          <p:cNvSpPr txBox="1"/>
          <p:nvPr/>
        </p:nvSpPr>
        <p:spPr>
          <a:xfrm>
            <a:off x="8358180" y="1124962"/>
            <a:ext cx="1572922" cy="30740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A4C129-A472-42F1-A474-0181A6378407}"/>
              </a:ext>
            </a:extLst>
          </p:cNvPr>
          <p:cNvSpPr txBox="1"/>
          <p:nvPr/>
        </p:nvSpPr>
        <p:spPr>
          <a:xfrm>
            <a:off x="8836719" y="968392"/>
            <a:ext cx="6501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ABBED1-CE0C-461A-8B0C-C1DEF8F6A681}"/>
              </a:ext>
            </a:extLst>
          </p:cNvPr>
          <p:cNvSpPr txBox="1"/>
          <p:nvPr/>
        </p:nvSpPr>
        <p:spPr>
          <a:xfrm>
            <a:off x="10106830" y="1131955"/>
            <a:ext cx="1687855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6B3DD-58C9-423C-A35E-AE20ECE4B4CD}"/>
              </a:ext>
            </a:extLst>
          </p:cNvPr>
          <p:cNvSpPr txBox="1"/>
          <p:nvPr/>
        </p:nvSpPr>
        <p:spPr>
          <a:xfrm>
            <a:off x="10682786" y="954371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D72FF1-CEB5-4D17-A5EC-67BCA54E7F87}"/>
              </a:ext>
            </a:extLst>
          </p:cNvPr>
          <p:cNvSpPr txBox="1"/>
          <p:nvPr/>
        </p:nvSpPr>
        <p:spPr>
          <a:xfrm>
            <a:off x="8401003" y="4392478"/>
            <a:ext cx="1537075" cy="22667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7C7195-1CA6-4EA0-8585-3B6B95D20493}"/>
              </a:ext>
            </a:extLst>
          </p:cNvPr>
          <p:cNvSpPr txBox="1"/>
          <p:nvPr/>
        </p:nvSpPr>
        <p:spPr>
          <a:xfrm>
            <a:off x="8873586" y="4219773"/>
            <a:ext cx="61331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4332F4-AF1F-4D07-A854-BF8352F219FA}"/>
              </a:ext>
            </a:extLst>
          </p:cNvPr>
          <p:cNvSpPr txBox="1"/>
          <p:nvPr/>
        </p:nvSpPr>
        <p:spPr>
          <a:xfrm>
            <a:off x="6021591" y="121138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13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3507A-3C03-410E-AC85-27A45F4DF55A}"/>
              </a:ext>
            </a:extLst>
          </p:cNvPr>
          <p:cNvSpPr txBox="1"/>
          <p:nvPr/>
        </p:nvSpPr>
        <p:spPr>
          <a:xfrm>
            <a:off x="544978" y="4687517"/>
            <a:ext cx="4465561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BE1358-C043-4D84-96A7-7E06C4B2AE7A}"/>
              </a:ext>
            </a:extLst>
          </p:cNvPr>
          <p:cNvSpPr txBox="1"/>
          <p:nvPr/>
        </p:nvSpPr>
        <p:spPr>
          <a:xfrm>
            <a:off x="6568228" y="2831251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F2D245-8F38-4FC1-94FC-61AF5C83C729}"/>
              </a:ext>
            </a:extLst>
          </p:cNvPr>
          <p:cNvSpPr txBox="1"/>
          <p:nvPr/>
        </p:nvSpPr>
        <p:spPr>
          <a:xfrm>
            <a:off x="5762638" y="96577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289704-F5CC-48C2-98D4-F55BBBBE6FC5}"/>
              </a:ext>
            </a:extLst>
          </p:cNvPr>
          <p:cNvSpPr txBox="1"/>
          <p:nvPr/>
        </p:nvSpPr>
        <p:spPr>
          <a:xfrm>
            <a:off x="7568391" y="959930"/>
            <a:ext cx="2870649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8D2AE9-575B-4695-9D1A-EC24A3EE7D74}"/>
              </a:ext>
            </a:extLst>
          </p:cNvPr>
          <p:cNvSpPr txBox="1"/>
          <p:nvPr/>
        </p:nvSpPr>
        <p:spPr>
          <a:xfrm>
            <a:off x="8760374" y="282260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3759CC-8764-49DF-BB68-D5E803892782}"/>
              </a:ext>
            </a:extLst>
          </p:cNvPr>
          <p:cNvSpPr txBox="1"/>
          <p:nvPr/>
        </p:nvSpPr>
        <p:spPr>
          <a:xfrm>
            <a:off x="3489614" y="2825014"/>
            <a:ext cx="2667513" cy="1519667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AFFE4A-D278-4958-964C-9F788ADA077E}"/>
              </a:ext>
            </a:extLst>
          </p:cNvPr>
          <p:cNvSpPr txBox="1"/>
          <p:nvPr/>
        </p:nvSpPr>
        <p:spPr>
          <a:xfrm>
            <a:off x="572812" y="2857198"/>
            <a:ext cx="2571286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B2AE8-1EF5-4340-ADC9-CE5084A5862E}"/>
              </a:ext>
            </a:extLst>
          </p:cNvPr>
          <p:cNvSpPr txBox="1"/>
          <p:nvPr/>
        </p:nvSpPr>
        <p:spPr>
          <a:xfrm>
            <a:off x="3177983" y="978418"/>
            <a:ext cx="252649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902545-3E16-419A-842D-C89A688F7A34}"/>
              </a:ext>
            </a:extLst>
          </p:cNvPr>
          <p:cNvSpPr txBox="1"/>
          <p:nvPr/>
        </p:nvSpPr>
        <p:spPr>
          <a:xfrm>
            <a:off x="582120" y="984779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48213-584B-4DE1-B10A-61D466D9EDD3}"/>
              </a:ext>
            </a:extLst>
          </p:cNvPr>
          <p:cNvSpPr txBox="1"/>
          <p:nvPr/>
        </p:nvSpPr>
        <p:spPr>
          <a:xfrm>
            <a:off x="766263" y="843309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8BBD09-24C0-4416-A2BE-5E91579827DB}"/>
              </a:ext>
            </a:extLst>
          </p:cNvPr>
          <p:cNvSpPr txBox="1"/>
          <p:nvPr/>
        </p:nvSpPr>
        <p:spPr>
          <a:xfrm>
            <a:off x="3816951" y="859123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7" name="Picture 2" descr="Java]Java String 사용시 주의점 · Ryulth">
            <a:extLst>
              <a:ext uri="{FF2B5EF4-FFF2-40B4-BE49-F238E27FC236}">
                <a16:creationId xmlns:a16="http://schemas.microsoft.com/office/drawing/2014/main" id="{6B80A913-9D7D-4AF7-99C8-D4A00E4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1" y="1464378"/>
            <a:ext cx="730718" cy="40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ATABASE] MySQL이란 + 명령어">
            <a:extLst>
              <a:ext uri="{FF2B5EF4-FFF2-40B4-BE49-F238E27FC236}">
                <a16:creationId xmlns:a16="http://schemas.microsoft.com/office/drawing/2014/main" id="{80C8C60D-8D04-4197-B8A1-F373FC90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742" y="1297368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540BF09-E2DD-463D-B0A7-9916AB3C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1" y="3047224"/>
            <a:ext cx="1070694" cy="2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iro - Productivity Tools Review">
            <a:extLst>
              <a:ext uri="{FF2B5EF4-FFF2-40B4-BE49-F238E27FC236}">
                <a16:creationId xmlns:a16="http://schemas.microsoft.com/office/drawing/2014/main" id="{F962A07F-7E9F-4DE6-A4E7-665A8D1E7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1532627" y="3609093"/>
            <a:ext cx="1218816" cy="3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JSP😇">
            <a:extLst>
              <a:ext uri="{FF2B5EF4-FFF2-40B4-BE49-F238E27FC236}">
                <a16:creationId xmlns:a16="http://schemas.microsoft.com/office/drawing/2014/main" id="{91649A24-EFB2-45A4-8F1A-00114EA9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75" y="1488342"/>
            <a:ext cx="462942" cy="4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009B23-73FE-4380-A987-0EAECF7CF98F}"/>
              </a:ext>
            </a:extLst>
          </p:cNvPr>
          <p:cNvSpPr txBox="1"/>
          <p:nvPr/>
        </p:nvSpPr>
        <p:spPr>
          <a:xfrm>
            <a:off x="3326173" y="1674285"/>
            <a:ext cx="1166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8.0.23</a:t>
            </a:r>
          </a:p>
        </p:txBody>
      </p:sp>
      <p:pic>
        <p:nvPicPr>
          <p:cNvPr id="66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BD9DD644-5B52-4CF9-960C-007EE240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63" y="1310217"/>
            <a:ext cx="569430" cy="5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23144E4-E75C-4977-9FE4-CFE4B116527D}"/>
              </a:ext>
            </a:extLst>
          </p:cNvPr>
          <p:cNvSpPr txBox="1"/>
          <p:nvPr/>
        </p:nvSpPr>
        <p:spPr>
          <a:xfrm>
            <a:off x="6191909" y="1829851"/>
            <a:ext cx="1218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Tomcat</a:t>
            </a:r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8.5ver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EBAF4-D3A5-439D-84EF-B187A7B5F8BA}"/>
              </a:ext>
            </a:extLst>
          </p:cNvPr>
          <p:cNvSpPr txBox="1"/>
          <p:nvPr/>
        </p:nvSpPr>
        <p:spPr>
          <a:xfrm>
            <a:off x="1043586" y="1857241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JAVA 11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7BD2A5F-5E8C-4977-85C0-A6A21511A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4463" y="3010368"/>
            <a:ext cx="936908" cy="45824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98D8EDA-02EE-46BE-A191-05046504DD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05" y="1327430"/>
            <a:ext cx="1734073" cy="68421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17771413-1580-4098-A46E-DAC4429864C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4" y="3628455"/>
            <a:ext cx="381831" cy="38183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915254B-59AC-4D7A-8080-253A276CFBD4}"/>
              </a:ext>
            </a:extLst>
          </p:cNvPr>
          <p:cNvSpPr txBox="1"/>
          <p:nvPr/>
        </p:nvSpPr>
        <p:spPr>
          <a:xfrm>
            <a:off x="6988915" y="2692751"/>
            <a:ext cx="87552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날씨 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B6A8BE-3835-4C59-B287-81806AC3CE33}"/>
              </a:ext>
            </a:extLst>
          </p:cNvPr>
          <p:cNvSpPr txBox="1"/>
          <p:nvPr/>
        </p:nvSpPr>
        <p:spPr>
          <a:xfrm>
            <a:off x="3947192" y="2712209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4F2EE1E-B938-4F6F-8963-29580236C6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90" y="3282668"/>
            <a:ext cx="1119372" cy="30355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79723AA-4979-40AC-8E31-13A1F742E2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29" y="5034354"/>
            <a:ext cx="756555" cy="75655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FBFD5D3-6BBA-4D01-AE01-5A92207D0D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09" y="3189037"/>
            <a:ext cx="1213374" cy="68757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577EC611-0D2E-407E-BA3C-5CD1A0D809D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16" y="3293143"/>
            <a:ext cx="1006582" cy="45418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49E8A2C-FA72-47CC-A1D1-F14B57EF96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57" y="3025934"/>
            <a:ext cx="966599" cy="46064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DB16E7A-41C7-479F-8CE5-20A36329DF2D}"/>
              </a:ext>
            </a:extLst>
          </p:cNvPr>
          <p:cNvSpPr txBox="1"/>
          <p:nvPr/>
        </p:nvSpPr>
        <p:spPr>
          <a:xfrm>
            <a:off x="8976191" y="2699486"/>
            <a:ext cx="13103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카카오결제 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FEDAB08B-8C68-4485-AACB-E7A631366F6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35" y="5239931"/>
            <a:ext cx="696546" cy="49753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1C7F1EA9-F99A-451D-A35F-3265A25CB1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8" y="5185365"/>
            <a:ext cx="979867" cy="25875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3FEDAA17-A0E4-4169-9BFE-4E1A45CA17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17" y="5559521"/>
            <a:ext cx="1013888" cy="25875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B4E0473-3185-4E7D-A0BE-1DCC2D1700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92" y="3577433"/>
            <a:ext cx="632868" cy="21804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44302EA-1709-4C84-A4FE-A3BF8C0900EC}"/>
              </a:ext>
            </a:extLst>
          </p:cNvPr>
          <p:cNvSpPr txBox="1"/>
          <p:nvPr/>
        </p:nvSpPr>
        <p:spPr>
          <a:xfrm>
            <a:off x="3720054" y="3829415"/>
            <a:ext cx="5147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이용</a:t>
            </a:r>
            <a:endParaRPr lang="en-US" altLang="ko-KR" sz="900">
              <a:solidFill>
                <a:srgbClr val="4C4D4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5ADC958-4010-418A-8B9C-B315B230848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1" y="5183714"/>
            <a:ext cx="1232022" cy="58922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F4BC9A5-A70C-4E52-A372-944D7407B35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94" y="1475953"/>
            <a:ext cx="796280" cy="398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E6D37B-F874-4350-B96C-09D65188F99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92" y="1346880"/>
            <a:ext cx="760459" cy="71129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9587B4-3E1E-419E-927C-517957BFEBEF}"/>
              </a:ext>
            </a:extLst>
          </p:cNvPr>
          <p:cNvSpPr txBox="1"/>
          <p:nvPr/>
        </p:nvSpPr>
        <p:spPr>
          <a:xfrm>
            <a:off x="7737191" y="859122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3B76E7-9E96-40D3-929C-23194E5CB224}"/>
              </a:ext>
            </a:extLst>
          </p:cNvPr>
          <p:cNvSpPr txBox="1"/>
          <p:nvPr/>
        </p:nvSpPr>
        <p:spPr>
          <a:xfrm>
            <a:off x="1250461" y="2713139"/>
            <a:ext cx="996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협업툴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01E6C-23D8-450E-A056-EE6284F0B55B}"/>
              </a:ext>
            </a:extLst>
          </p:cNvPr>
          <p:cNvSpPr txBox="1"/>
          <p:nvPr/>
        </p:nvSpPr>
        <p:spPr>
          <a:xfrm>
            <a:off x="7321272" y="4657955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C42F56-212E-46EE-B393-0E455C8E7492}"/>
              </a:ext>
            </a:extLst>
          </p:cNvPr>
          <p:cNvSpPr txBox="1"/>
          <p:nvPr/>
        </p:nvSpPr>
        <p:spPr>
          <a:xfrm>
            <a:off x="7782329" y="4539994"/>
            <a:ext cx="8755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MapAPI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B9AAF5-6369-43D9-A8B1-93B65112C921}"/>
              </a:ext>
            </a:extLst>
          </p:cNvPr>
          <p:cNvSpPr txBox="1"/>
          <p:nvPr/>
        </p:nvSpPr>
        <p:spPr>
          <a:xfrm>
            <a:off x="6243571" y="861056"/>
            <a:ext cx="8600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481642-6843-40BB-B84A-C3AE2E454A1D}"/>
              </a:ext>
            </a:extLst>
          </p:cNvPr>
          <p:cNvSpPr txBox="1"/>
          <p:nvPr/>
        </p:nvSpPr>
        <p:spPr>
          <a:xfrm>
            <a:off x="872153" y="4586785"/>
            <a:ext cx="158133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아이콘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포맷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49EB83-E435-4749-BF86-341EF21AFA39}"/>
              </a:ext>
            </a:extLst>
          </p:cNvPr>
          <p:cNvSpPr txBox="1"/>
          <p:nvPr/>
        </p:nvSpPr>
        <p:spPr>
          <a:xfrm>
            <a:off x="5436729" y="4656576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53A1EDE-3538-4486-A366-986CB2992DB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83" y="5206050"/>
            <a:ext cx="763999" cy="42065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7A0CF30-566E-4E2A-AF6E-D46CB1A73114}"/>
              </a:ext>
            </a:extLst>
          </p:cNvPr>
          <p:cNvSpPr txBox="1"/>
          <p:nvPr/>
        </p:nvSpPr>
        <p:spPr>
          <a:xfrm>
            <a:off x="5840007" y="4516037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시스템흐름도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EB2655-0B02-4AFA-90EC-83E85716D4B8}"/>
              </a:ext>
            </a:extLst>
          </p:cNvPr>
          <p:cNvSpPr/>
          <p:nvPr/>
        </p:nvSpPr>
        <p:spPr>
          <a:xfrm>
            <a:off x="3434910" y="3771013"/>
            <a:ext cx="796280" cy="11754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A187D50-3E68-471E-982E-CECC42B872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005232" y="1686434"/>
            <a:ext cx="7449413" cy="3012534"/>
          </a:xfrm>
          <a:prstGeom prst="bentConnector4">
            <a:avLst>
              <a:gd name="adj1" fmla="val 13399"/>
              <a:gd name="adj2" fmla="val 10758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E56272-0994-44CB-A6E5-D767DA0EA89C}"/>
              </a:ext>
            </a:extLst>
          </p:cNvPr>
          <p:cNvSpPr txBox="1"/>
          <p:nvPr/>
        </p:nvSpPr>
        <p:spPr>
          <a:xfrm>
            <a:off x="1224028" y="1327836"/>
            <a:ext cx="721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첫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79551-C421-453C-813A-F3194A02F81C}"/>
              </a:ext>
            </a:extLst>
          </p:cNvPr>
          <p:cNvSpPr txBox="1"/>
          <p:nvPr/>
        </p:nvSpPr>
        <p:spPr>
          <a:xfrm>
            <a:off x="2420192" y="1327836"/>
            <a:ext cx="602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8F285-710B-48E1-8D74-8F681FF89DA1}"/>
              </a:ext>
            </a:extLst>
          </p:cNvPr>
          <p:cNvSpPr txBox="1"/>
          <p:nvPr/>
        </p:nvSpPr>
        <p:spPr>
          <a:xfrm>
            <a:off x="1178021" y="496835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날씨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옷정보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3A83B5-352A-4998-9E19-7E40802F9258}"/>
              </a:ext>
            </a:extLst>
          </p:cNvPr>
          <p:cNvSpPr/>
          <p:nvPr/>
        </p:nvSpPr>
        <p:spPr>
          <a:xfrm>
            <a:off x="1211758" y="1540502"/>
            <a:ext cx="796280" cy="11754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D3FEA8-1B69-4285-892E-0A4EC1D27DE2}"/>
              </a:ext>
            </a:extLst>
          </p:cNvPr>
          <p:cNvSpPr/>
          <p:nvPr/>
        </p:nvSpPr>
        <p:spPr>
          <a:xfrm>
            <a:off x="2323334" y="1540502"/>
            <a:ext cx="796280" cy="1175465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24C0B-0DC4-414B-8EE4-69A09A51A499}"/>
              </a:ext>
            </a:extLst>
          </p:cNvPr>
          <p:cNvSpPr/>
          <p:nvPr/>
        </p:nvSpPr>
        <p:spPr>
          <a:xfrm>
            <a:off x="2323334" y="3771014"/>
            <a:ext cx="796280" cy="1175465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F33F67-B05C-48A7-AC33-85A4DA350481}"/>
              </a:ext>
            </a:extLst>
          </p:cNvPr>
          <p:cNvSpPr/>
          <p:nvPr/>
        </p:nvSpPr>
        <p:spPr>
          <a:xfrm>
            <a:off x="1211758" y="3771015"/>
            <a:ext cx="796280" cy="1175465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C1C89-8516-4350-BD56-66D5C05AA021}"/>
              </a:ext>
            </a:extLst>
          </p:cNvPr>
          <p:cNvSpPr txBox="1"/>
          <p:nvPr/>
        </p:nvSpPr>
        <p:spPr>
          <a:xfrm>
            <a:off x="2206990" y="496835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즐겨찾기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1412A-8B98-4571-A568-C76C1E05FA36}"/>
              </a:ext>
            </a:extLst>
          </p:cNvPr>
          <p:cNvSpPr txBox="1"/>
          <p:nvPr/>
        </p:nvSpPr>
        <p:spPr>
          <a:xfrm>
            <a:off x="3357347" y="496835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설정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CCF247-F300-4047-B22B-A2368619949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008038" y="2128235"/>
            <a:ext cx="3152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9E20124-D590-46D2-A850-C63898A6741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609898" y="2715967"/>
            <a:ext cx="1111576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8A107E-C4CE-4FC1-B3ED-DDEC41D44B9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721474" y="2715967"/>
            <a:ext cx="0" cy="1055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EAF066F-C49C-45D4-AE94-2E745D4119F8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>
            <a:off x="2721474" y="2715967"/>
            <a:ext cx="1111576" cy="1055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B8DF0F-4CA4-408F-A3D5-E20F12D837BD}"/>
              </a:ext>
            </a:extLst>
          </p:cNvPr>
          <p:cNvSpPr/>
          <p:nvPr/>
        </p:nvSpPr>
        <p:spPr>
          <a:xfrm>
            <a:off x="11056505" y="1686434"/>
            <a:ext cx="796280" cy="117546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1C3DC-A8D1-4513-80BC-05C8F3751993}"/>
              </a:ext>
            </a:extLst>
          </p:cNvPr>
          <p:cNvSpPr/>
          <p:nvPr/>
        </p:nvSpPr>
        <p:spPr>
          <a:xfrm>
            <a:off x="9968758" y="1686434"/>
            <a:ext cx="796280" cy="117546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51AAE0-19F2-48CF-B8D6-595954FA0CCD}"/>
              </a:ext>
            </a:extLst>
          </p:cNvPr>
          <p:cNvSpPr/>
          <p:nvPr/>
        </p:nvSpPr>
        <p:spPr>
          <a:xfrm>
            <a:off x="8881013" y="1686434"/>
            <a:ext cx="796280" cy="117546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AD0167-4978-4242-8204-D8ADED493346}"/>
              </a:ext>
            </a:extLst>
          </p:cNvPr>
          <p:cNvSpPr/>
          <p:nvPr/>
        </p:nvSpPr>
        <p:spPr>
          <a:xfrm>
            <a:off x="7793268" y="1686434"/>
            <a:ext cx="796280" cy="117546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B8096E-696D-4AC3-B019-1CE04B42AEBD}"/>
              </a:ext>
            </a:extLst>
          </p:cNvPr>
          <p:cNvSpPr/>
          <p:nvPr/>
        </p:nvSpPr>
        <p:spPr>
          <a:xfrm>
            <a:off x="6705523" y="1686434"/>
            <a:ext cx="796280" cy="117546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B0377EC-A913-4686-8578-B63845EF72E0}"/>
              </a:ext>
            </a:extLst>
          </p:cNvPr>
          <p:cNvCxnSpPr>
            <a:cxnSpLocks/>
            <a:endCxn id="26" idx="0"/>
          </p:cNvCxnSpPr>
          <p:nvPr/>
        </p:nvCxnSpPr>
        <p:spPr>
          <a:xfrm flipV="1">
            <a:off x="4024626" y="1686434"/>
            <a:ext cx="3079037" cy="2565876"/>
          </a:xfrm>
          <a:prstGeom prst="bentConnector4">
            <a:avLst>
              <a:gd name="adj1" fmla="val 5993"/>
              <a:gd name="adj2" fmla="val 1089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5FB0457-0F60-4974-ACEB-4A1C07289E1A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4024626" y="1686434"/>
            <a:ext cx="6342272" cy="2928184"/>
          </a:xfrm>
          <a:prstGeom prst="bentConnector4">
            <a:avLst>
              <a:gd name="adj1" fmla="val 12313"/>
              <a:gd name="adj2" fmla="val 107807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6B10691-8061-42A6-B05B-963A3AF3FFA3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4024626" y="1686434"/>
            <a:ext cx="5254527" cy="2848412"/>
          </a:xfrm>
          <a:prstGeom prst="bentConnector4">
            <a:avLst>
              <a:gd name="adj1" fmla="val 10750"/>
              <a:gd name="adj2" fmla="val 1080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B190800-1682-47FA-BC08-2A0F5EAFC83A}"/>
              </a:ext>
            </a:extLst>
          </p:cNvPr>
          <p:cNvCxnSpPr>
            <a:cxnSpLocks/>
            <a:endCxn id="25" idx="0"/>
          </p:cNvCxnSpPr>
          <p:nvPr/>
        </p:nvCxnSpPr>
        <p:spPr>
          <a:xfrm flipV="1">
            <a:off x="4005232" y="1686434"/>
            <a:ext cx="4186176" cy="2703428"/>
          </a:xfrm>
          <a:prstGeom prst="bentConnector4">
            <a:avLst>
              <a:gd name="adj1" fmla="val 9801"/>
              <a:gd name="adj2" fmla="val 108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468D0-5F3B-4FBC-A39E-322FB0DE4153}"/>
              </a:ext>
            </a:extLst>
          </p:cNvPr>
          <p:cNvSpPr/>
          <p:nvPr/>
        </p:nvSpPr>
        <p:spPr>
          <a:xfrm>
            <a:off x="5347161" y="1637888"/>
            <a:ext cx="796280" cy="117546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FD4958-9321-44CC-BBB1-E27EB2B22ECE}"/>
              </a:ext>
            </a:extLst>
          </p:cNvPr>
          <p:cNvCxnSpPr>
            <a:cxnSpLocks/>
            <a:endCxn id="31" idx="0"/>
          </p:cNvCxnSpPr>
          <p:nvPr/>
        </p:nvCxnSpPr>
        <p:spPr>
          <a:xfrm rot="5400000" flipH="1" flipV="1">
            <a:off x="3774519" y="1987337"/>
            <a:ext cx="2320230" cy="1621333"/>
          </a:xfrm>
          <a:prstGeom prst="bentConnector3">
            <a:avLst>
              <a:gd name="adj1" fmla="val 10985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7FC4A4-70B7-4D1F-9005-4347747D4AD1}"/>
              </a:ext>
            </a:extLst>
          </p:cNvPr>
          <p:cNvSpPr txBox="1"/>
          <p:nvPr/>
        </p:nvSpPr>
        <p:spPr>
          <a:xfrm>
            <a:off x="10910265" y="2844703"/>
            <a:ext cx="1163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광고관리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(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관리자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)</a:t>
            </a:r>
            <a:endParaRPr lang="ko-KR" altLang="en-US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8F5887-FD82-40AB-BAB5-7DC393187CAD}"/>
              </a:ext>
            </a:extLst>
          </p:cNvPr>
          <p:cNvSpPr txBox="1"/>
          <p:nvPr/>
        </p:nvSpPr>
        <p:spPr>
          <a:xfrm>
            <a:off x="9884478" y="2844703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광고요청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1FF9B-9138-4BE5-AD0C-C7F3529FD698}"/>
              </a:ext>
            </a:extLst>
          </p:cNvPr>
          <p:cNvSpPr txBox="1"/>
          <p:nvPr/>
        </p:nvSpPr>
        <p:spPr>
          <a:xfrm>
            <a:off x="8798311" y="2844703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기온별옷차림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87D4A-313B-4663-9524-590EDEFE16DD}"/>
              </a:ext>
            </a:extLst>
          </p:cNvPr>
          <p:cNvSpPr txBox="1"/>
          <p:nvPr/>
        </p:nvSpPr>
        <p:spPr>
          <a:xfrm>
            <a:off x="7738018" y="2844703"/>
            <a:ext cx="95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일반설정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테마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언어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D3B3B6-D058-46D1-B7A9-F5BE7D294372}"/>
              </a:ext>
            </a:extLst>
          </p:cNvPr>
          <p:cNvSpPr txBox="1"/>
          <p:nvPr/>
        </p:nvSpPr>
        <p:spPr>
          <a:xfrm>
            <a:off x="6562726" y="2844703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로그인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F6ABC3E-B045-4997-8469-564FC4C7D4CD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609898" y="2715967"/>
            <a:ext cx="0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D2EA04-B805-4602-944A-19E07781C513}"/>
              </a:ext>
            </a:extLst>
          </p:cNvPr>
          <p:cNvSpPr/>
          <p:nvPr/>
        </p:nvSpPr>
        <p:spPr>
          <a:xfrm>
            <a:off x="3434910" y="3779759"/>
            <a:ext cx="796280" cy="381050"/>
          </a:xfrm>
          <a:prstGeom prst="rect">
            <a:avLst/>
          </a:prstGeom>
          <a:noFill/>
          <a:ln w="19050">
            <a:solidFill>
              <a:srgbClr val="F8C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8C649A-BDC6-4C52-A185-1BFA88643B67}"/>
              </a:ext>
            </a:extLst>
          </p:cNvPr>
          <p:cNvSpPr txBox="1"/>
          <p:nvPr/>
        </p:nvSpPr>
        <p:spPr>
          <a:xfrm>
            <a:off x="5204364" y="2813588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마이페이지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D5A0FB5-1DAF-4536-9DA1-04AD861759B5}"/>
              </a:ext>
            </a:extLst>
          </p:cNvPr>
          <p:cNvCxnSpPr>
            <a:cxnSpLocks/>
            <a:stCxn id="35" idx="2"/>
            <a:endCxn id="44" idx="0"/>
          </p:cNvCxnSpPr>
          <p:nvPr/>
        </p:nvCxnSpPr>
        <p:spPr>
          <a:xfrm>
            <a:off x="11492205" y="3090924"/>
            <a:ext cx="0" cy="3725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5AAFAD-8BFD-4BD7-A1E4-D655845B3609}"/>
              </a:ext>
            </a:extLst>
          </p:cNvPr>
          <p:cNvSpPr/>
          <p:nvPr/>
        </p:nvSpPr>
        <p:spPr>
          <a:xfrm>
            <a:off x="11094065" y="3463447"/>
            <a:ext cx="796280" cy="117546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8CFDE9-2C2C-4899-AF55-B72767581F80}"/>
              </a:ext>
            </a:extLst>
          </p:cNvPr>
          <p:cNvCxnSpPr>
            <a:cxnSpLocks/>
            <a:stCxn id="15" idx="1"/>
            <a:endCxn id="46" idx="3"/>
          </p:cNvCxnSpPr>
          <p:nvPr/>
        </p:nvCxnSpPr>
        <p:spPr>
          <a:xfrm flipH="1" flipV="1">
            <a:off x="1079579" y="4358745"/>
            <a:ext cx="132179" cy="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6B0E11-8AFB-405B-828B-A78C61A60BCB}"/>
              </a:ext>
            </a:extLst>
          </p:cNvPr>
          <p:cNvSpPr/>
          <p:nvPr/>
        </p:nvSpPr>
        <p:spPr>
          <a:xfrm>
            <a:off x="283299" y="3771012"/>
            <a:ext cx="796280" cy="1175465"/>
          </a:xfrm>
          <a:prstGeom prst="rect">
            <a:avLst/>
          </a:prstGeom>
          <a:blipFill>
            <a:blip r:embed="rId1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D42CC53-EE81-4EAE-BB20-B15F14B6EBE8}"/>
              </a:ext>
            </a:extLst>
          </p:cNvPr>
          <p:cNvCxnSpPr>
            <a:cxnSpLocks/>
          </p:cNvCxnSpPr>
          <p:nvPr/>
        </p:nvCxnSpPr>
        <p:spPr>
          <a:xfrm>
            <a:off x="5762158" y="3042378"/>
            <a:ext cx="1657" cy="3899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99E548-D55E-4B4F-8069-84D537E4009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113185" y="3090924"/>
            <a:ext cx="0" cy="313686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903FDC-320B-4FA7-820B-FD03CCCECF6A}"/>
              </a:ext>
            </a:extLst>
          </p:cNvPr>
          <p:cNvSpPr/>
          <p:nvPr/>
        </p:nvSpPr>
        <p:spPr>
          <a:xfrm>
            <a:off x="8875000" y="3439153"/>
            <a:ext cx="796280" cy="117546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BD2C215-EBE0-48CA-A303-094F02A39AA0}"/>
              </a:ext>
            </a:extLst>
          </p:cNvPr>
          <p:cNvCxnSpPr>
            <a:cxnSpLocks/>
            <a:stCxn id="37" idx="2"/>
            <a:endCxn id="49" idx="0"/>
          </p:cNvCxnSpPr>
          <p:nvPr/>
        </p:nvCxnSpPr>
        <p:spPr>
          <a:xfrm flipH="1">
            <a:off x="9273140" y="3090924"/>
            <a:ext cx="874" cy="34822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6B3747-8FE3-4199-975F-E0C22AA5AA12}"/>
              </a:ext>
            </a:extLst>
          </p:cNvPr>
          <p:cNvSpPr txBox="1"/>
          <p:nvPr/>
        </p:nvSpPr>
        <p:spPr>
          <a:xfrm>
            <a:off x="8798311" y="4640760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 설정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2D7066-DDF5-4435-8A67-14A0FB1715A1}"/>
              </a:ext>
            </a:extLst>
          </p:cNvPr>
          <p:cNvSpPr/>
          <p:nvPr/>
        </p:nvSpPr>
        <p:spPr>
          <a:xfrm>
            <a:off x="9962745" y="3463447"/>
            <a:ext cx="796280" cy="117546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AC9BFB1-95FB-4E7A-AC2B-AEC4316DD2AD}"/>
              </a:ext>
            </a:extLst>
          </p:cNvPr>
          <p:cNvCxnSpPr>
            <a:cxnSpLocks/>
            <a:stCxn id="11" idx="2"/>
            <a:endCxn id="66" idx="2"/>
          </p:cNvCxnSpPr>
          <p:nvPr/>
        </p:nvCxnSpPr>
        <p:spPr>
          <a:xfrm rot="5400000" flipH="1" flipV="1">
            <a:off x="3534366" y="3067846"/>
            <a:ext cx="266085" cy="4027370"/>
          </a:xfrm>
          <a:prstGeom prst="bentConnector3">
            <a:avLst>
              <a:gd name="adj1" fmla="val -400384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C01A39E-8EBE-40AD-8EAD-93C6E366333D}"/>
              </a:ext>
            </a:extLst>
          </p:cNvPr>
          <p:cNvCxnSpPr>
            <a:cxnSpLocks/>
            <a:stCxn id="36" idx="2"/>
            <a:endCxn id="52" idx="0"/>
          </p:cNvCxnSpPr>
          <p:nvPr/>
        </p:nvCxnSpPr>
        <p:spPr>
          <a:xfrm>
            <a:off x="10360181" y="3090924"/>
            <a:ext cx="704" cy="3725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7708422-0E7E-4EE4-971F-E7D8CDC4C6A8}"/>
              </a:ext>
            </a:extLst>
          </p:cNvPr>
          <p:cNvCxnSpPr>
            <a:cxnSpLocks/>
            <a:stCxn id="11" idx="2"/>
            <a:endCxn id="65" idx="2"/>
          </p:cNvCxnSpPr>
          <p:nvPr/>
        </p:nvCxnSpPr>
        <p:spPr>
          <a:xfrm rot="5400000" flipH="1" flipV="1">
            <a:off x="6396157" y="141943"/>
            <a:ext cx="330196" cy="9815063"/>
          </a:xfrm>
          <a:prstGeom prst="bentConnector3">
            <a:avLst>
              <a:gd name="adj1" fmla="val -321482"/>
            </a:avLst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7C3AF6D5-EC96-4F47-B46D-D0721D287070}"/>
              </a:ext>
            </a:extLst>
          </p:cNvPr>
          <p:cNvCxnSpPr>
            <a:cxnSpLocks/>
            <a:stCxn id="11" idx="2"/>
            <a:endCxn id="64" idx="2"/>
          </p:cNvCxnSpPr>
          <p:nvPr/>
        </p:nvCxnSpPr>
        <p:spPr>
          <a:xfrm rot="5400000" flipH="1" flipV="1">
            <a:off x="5836882" y="713366"/>
            <a:ext cx="318048" cy="8684365"/>
          </a:xfrm>
          <a:prstGeom prst="bentConnector3">
            <a:avLst>
              <a:gd name="adj1" fmla="val -336608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25135BA-F09B-40CD-8F47-F78B2365F5E2}"/>
              </a:ext>
            </a:extLst>
          </p:cNvPr>
          <p:cNvCxnSpPr>
            <a:cxnSpLocks/>
            <a:stCxn id="11" idx="2"/>
            <a:endCxn id="38" idx="2"/>
          </p:cNvCxnSpPr>
          <p:nvPr/>
        </p:nvCxnSpPr>
        <p:spPr>
          <a:xfrm rot="5400000" flipH="1" flipV="1">
            <a:off x="3948842" y="949694"/>
            <a:ext cx="1969760" cy="6559997"/>
          </a:xfrm>
          <a:prstGeom prst="bentConnector3">
            <a:avLst>
              <a:gd name="adj1" fmla="val -55269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14819FE-DE57-4F25-9401-1D0AF3F1064A}"/>
              </a:ext>
            </a:extLst>
          </p:cNvPr>
          <p:cNvCxnSpPr>
            <a:cxnSpLocks/>
            <a:stCxn id="11" idx="2"/>
            <a:endCxn id="51" idx="2"/>
          </p:cNvCxnSpPr>
          <p:nvPr/>
        </p:nvCxnSpPr>
        <p:spPr>
          <a:xfrm rot="5400000" flipH="1" flipV="1">
            <a:off x="5300073" y="1240632"/>
            <a:ext cx="327592" cy="7620290"/>
          </a:xfrm>
          <a:prstGeom prst="bentConnector3">
            <a:avLst>
              <a:gd name="adj1" fmla="val -3268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B469B8C-0A74-4BC6-958D-A39168E70469}"/>
              </a:ext>
            </a:extLst>
          </p:cNvPr>
          <p:cNvSpPr/>
          <p:nvPr/>
        </p:nvSpPr>
        <p:spPr>
          <a:xfrm>
            <a:off x="6400769" y="3519568"/>
            <a:ext cx="796280" cy="1175465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0011916-D98B-4A2D-85F5-79C3C7E33B07}"/>
              </a:ext>
            </a:extLst>
          </p:cNvPr>
          <p:cNvSpPr/>
          <p:nvPr/>
        </p:nvSpPr>
        <p:spPr>
          <a:xfrm>
            <a:off x="7295025" y="3523503"/>
            <a:ext cx="796280" cy="1175465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F8597D-8D22-4BA9-86B4-E7832A8B2938}"/>
              </a:ext>
            </a:extLst>
          </p:cNvPr>
          <p:cNvSpPr/>
          <p:nvPr/>
        </p:nvSpPr>
        <p:spPr>
          <a:xfrm>
            <a:off x="6400769" y="4758960"/>
            <a:ext cx="796280" cy="1175465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7998F77-E82F-480C-AA04-1E2FC9A990EE}"/>
              </a:ext>
            </a:extLst>
          </p:cNvPr>
          <p:cNvSpPr/>
          <p:nvPr/>
        </p:nvSpPr>
        <p:spPr>
          <a:xfrm>
            <a:off x="5343948" y="3477212"/>
            <a:ext cx="796280" cy="1175465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8146C2-F432-4A79-8550-018B53C06FE3}"/>
              </a:ext>
            </a:extLst>
          </p:cNvPr>
          <p:cNvSpPr txBox="1"/>
          <p:nvPr/>
        </p:nvSpPr>
        <p:spPr>
          <a:xfrm>
            <a:off x="6360685" y="3308009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40A328-E664-4FDF-A83C-FA9C9576B895}"/>
              </a:ext>
            </a:extLst>
          </p:cNvPr>
          <p:cNvSpPr txBox="1"/>
          <p:nvPr/>
        </p:nvSpPr>
        <p:spPr>
          <a:xfrm>
            <a:off x="9862386" y="4650304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카카오페이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450AF8-BA33-48A6-8DF0-6684F30CB380}"/>
              </a:ext>
            </a:extLst>
          </p:cNvPr>
          <p:cNvSpPr txBox="1"/>
          <p:nvPr/>
        </p:nvSpPr>
        <p:spPr>
          <a:xfrm>
            <a:off x="10993084" y="463815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상세페이지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B03AA5-2CA8-43C0-97E2-9BB740CC90D1}"/>
              </a:ext>
            </a:extLst>
          </p:cNvPr>
          <p:cNvSpPr txBox="1"/>
          <p:nvPr/>
        </p:nvSpPr>
        <p:spPr>
          <a:xfrm>
            <a:off x="5130635" y="4702267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정보수정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76CB556-5698-45E7-9B5A-5D12558D2E4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925" y="5386586"/>
            <a:ext cx="796280" cy="39814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E788978-2CDF-4650-8043-90AABD033B4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82" y="5351311"/>
            <a:ext cx="726845" cy="438965"/>
          </a:xfrm>
          <a:prstGeom prst="rect">
            <a:avLst/>
          </a:prstGeom>
        </p:spPr>
      </p:pic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0737AAE-BACA-46BD-A1CD-D6E5C3DAE5BF}"/>
              </a:ext>
            </a:extLst>
          </p:cNvPr>
          <p:cNvCxnSpPr>
            <a:cxnSpLocks/>
            <a:stCxn id="22" idx="1"/>
            <a:endCxn id="64" idx="2"/>
          </p:cNvCxnSpPr>
          <p:nvPr/>
        </p:nvCxnSpPr>
        <p:spPr>
          <a:xfrm rot="10800000" flipV="1">
            <a:off x="10338089" y="2274167"/>
            <a:ext cx="718416" cy="2622358"/>
          </a:xfrm>
          <a:prstGeom prst="bentConnector4">
            <a:avLst>
              <a:gd name="adj1" fmla="val 16892"/>
              <a:gd name="adj2" fmla="val 108717"/>
            </a:avLst>
          </a:prstGeom>
          <a:ln w="28575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B37F52D-ADB8-4D5F-89E4-A2180D52247F}"/>
              </a:ext>
            </a:extLst>
          </p:cNvPr>
          <p:cNvGrpSpPr/>
          <p:nvPr/>
        </p:nvGrpSpPr>
        <p:grpSpPr>
          <a:xfrm>
            <a:off x="296779" y="5131431"/>
            <a:ext cx="1108861" cy="1231619"/>
            <a:chOff x="95580" y="5559875"/>
            <a:chExt cx="1108861" cy="1231619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6998EDDC-586B-4542-8F12-53C59A278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164338"/>
              <a:ext cx="315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B485555-0B43-42C9-AAAB-6FA29F26AAC4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400655"/>
              <a:ext cx="31529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976B4EE9-FAB3-4C35-AF13-BF17A6E31991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636974"/>
              <a:ext cx="315296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E79DB1E-FF73-45B7-86C8-5F315EC01972}"/>
                </a:ext>
              </a:extLst>
            </p:cNvPr>
            <p:cNvSpPr txBox="1"/>
            <p:nvPr/>
          </p:nvSpPr>
          <p:spPr>
            <a:xfrm>
              <a:off x="460522" y="6062342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일반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D3A45DE0-89A4-401A-B020-F0B53E93D9FD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928021"/>
              <a:ext cx="31529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AD715D-B64F-49F9-9B37-576054C448A9}"/>
                </a:ext>
              </a:extLst>
            </p:cNvPr>
            <p:cNvSpPr txBox="1"/>
            <p:nvPr/>
          </p:nvSpPr>
          <p:spPr>
            <a:xfrm>
              <a:off x="460522" y="5820876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처음만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F36719-4E00-49BF-8135-66D4268C0446}"/>
                </a:ext>
              </a:extLst>
            </p:cNvPr>
            <p:cNvSpPr txBox="1"/>
            <p:nvPr/>
          </p:nvSpPr>
          <p:spPr>
            <a:xfrm>
              <a:off x="460522" y="6303808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회원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F9F75DB-13BA-4F2F-B214-53F3A90EA098}"/>
                </a:ext>
              </a:extLst>
            </p:cNvPr>
            <p:cNvSpPr txBox="1"/>
            <p:nvPr/>
          </p:nvSpPr>
          <p:spPr>
            <a:xfrm>
              <a:off x="460522" y="6545273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관리자</a:t>
              </a: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74D78A32-E8E2-4CC7-88A1-39B8AF1FABB4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691704"/>
              <a:ext cx="31529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58061-B67B-43E8-A906-AD2BECDC39F9}"/>
                </a:ext>
              </a:extLst>
            </p:cNvPr>
            <p:cNvSpPr txBox="1"/>
            <p:nvPr/>
          </p:nvSpPr>
          <p:spPr>
            <a:xfrm>
              <a:off x="460521" y="5578053"/>
              <a:ext cx="7439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데이터만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D2DBD9-B776-40E1-AF4B-D501209AA6FA}"/>
                </a:ext>
              </a:extLst>
            </p:cNvPr>
            <p:cNvSpPr/>
            <p:nvPr/>
          </p:nvSpPr>
          <p:spPr>
            <a:xfrm>
              <a:off x="95580" y="5559875"/>
              <a:ext cx="979005" cy="1196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03939590-3A96-4B8B-A529-49BEA125A6F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16200000" flipH="1">
            <a:off x="2168208" y="4700088"/>
            <a:ext cx="12700" cy="102896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919D7A05-39F3-4E26-AFC9-D74EC036BF4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35" y="3075156"/>
            <a:ext cx="503271" cy="30394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4DB115F-9904-41A3-AC22-285610926CD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60" y="5310947"/>
            <a:ext cx="796280" cy="39814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43C43EA5-4797-4FE8-AE81-6FA97FF2CC3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41" y="4957716"/>
            <a:ext cx="545959" cy="329722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6AA222DB-0767-40C7-B2B9-431B9186B873}"/>
              </a:ext>
            </a:extLst>
          </p:cNvPr>
          <p:cNvSpPr/>
          <p:nvPr/>
        </p:nvSpPr>
        <p:spPr>
          <a:xfrm>
            <a:off x="7296463" y="4765269"/>
            <a:ext cx="796280" cy="1175465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CBB5573-EB92-4200-82A2-E75A17A005B3}"/>
              </a:ext>
            </a:extLst>
          </p:cNvPr>
          <p:cNvSpPr txBox="1"/>
          <p:nvPr/>
        </p:nvSpPr>
        <p:spPr>
          <a:xfrm>
            <a:off x="7116787" y="5962309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ID/PW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찾기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40AED192-5A54-40FC-8B1E-3F38D872DC62}"/>
              </a:ext>
            </a:extLst>
          </p:cNvPr>
          <p:cNvCxnSpPr>
            <a:cxnSpLocks/>
            <a:stCxn id="9" idx="0"/>
            <a:endCxn id="26" idx="0"/>
          </p:cNvCxnSpPr>
          <p:nvPr/>
        </p:nvCxnSpPr>
        <p:spPr>
          <a:xfrm rot="16200000" flipH="1">
            <a:off x="4164910" y="-1252318"/>
            <a:ext cx="358598" cy="5518907"/>
          </a:xfrm>
          <a:prstGeom prst="bentConnector3">
            <a:avLst>
              <a:gd name="adj1" fmla="val -63748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436CE75-864B-4997-9D6F-3048E70519C0}"/>
              </a:ext>
            </a:extLst>
          </p:cNvPr>
          <p:cNvSpPr txBox="1"/>
          <p:nvPr/>
        </p:nvSpPr>
        <p:spPr>
          <a:xfrm>
            <a:off x="3462568" y="848699"/>
            <a:ext cx="1321037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n>
                  <a:solidFill>
                    <a:schemeClr val="tx1"/>
                  </a:solidFill>
                </a:ln>
              </a:rPr>
              <a:t>sharedpreferences </a:t>
            </a:r>
            <a:endParaRPr lang="ko-KR" altLang="en-US" sz="105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C928EA-6835-476A-A1E9-6135D8B3E1EE}"/>
              </a:ext>
            </a:extLst>
          </p:cNvPr>
          <p:cNvSpPr txBox="1"/>
          <p:nvPr/>
        </p:nvSpPr>
        <p:spPr>
          <a:xfrm>
            <a:off x="4543845" y="877268"/>
            <a:ext cx="1321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자동로그인</a:t>
            </a:r>
          </a:p>
        </p:txBody>
      </p:sp>
    </p:spTree>
    <p:extLst>
      <p:ext uri="{BB962C8B-B14F-4D97-AF65-F5344CB8AC3E}">
        <p14:creationId xmlns:p14="http://schemas.microsoft.com/office/powerpoint/2010/main" val="315251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1C33E9-6A38-4F9C-B749-7A52CA57B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0" y="1758857"/>
            <a:ext cx="3402858" cy="3727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26273-5E25-4272-A57A-B0B9CA0A43A5}"/>
              </a:ext>
            </a:extLst>
          </p:cNvPr>
          <p:cNvSpPr txBox="1"/>
          <p:nvPr/>
        </p:nvSpPr>
        <p:spPr>
          <a:xfrm>
            <a:off x="5370693" y="1157681"/>
            <a:ext cx="6090065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2FB5F-17D4-4400-A96E-E5D37FB99BA2}"/>
              </a:ext>
            </a:extLst>
          </p:cNvPr>
          <p:cNvSpPr txBox="1"/>
          <p:nvPr/>
        </p:nvSpPr>
        <p:spPr>
          <a:xfrm>
            <a:off x="6116048" y="988404"/>
            <a:ext cx="90522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8F55E6-E467-4C65-9278-C5051A9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3"/>
          <a:stretch/>
        </p:blipFill>
        <p:spPr>
          <a:xfrm>
            <a:off x="5721947" y="1758857"/>
            <a:ext cx="5387556" cy="17492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930045-AB1B-4C35-AFCE-F93751AD1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7" b="16597"/>
          <a:stretch/>
        </p:blipFill>
        <p:spPr>
          <a:xfrm>
            <a:off x="5706313" y="3677421"/>
            <a:ext cx="3501566" cy="24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6FBA3-03D2-411B-9BEB-33A2906ACE8B}"/>
              </a:ext>
            </a:extLst>
          </p:cNvPr>
          <p:cNvSpPr txBox="1"/>
          <p:nvPr/>
        </p:nvSpPr>
        <p:spPr>
          <a:xfrm>
            <a:off x="655742" y="1097241"/>
            <a:ext cx="3155768" cy="480414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002506-EFFA-4FF6-9D64-2F549D86A450}"/>
              </a:ext>
            </a:extLst>
          </p:cNvPr>
          <p:cNvSpPr/>
          <p:nvPr/>
        </p:nvSpPr>
        <p:spPr>
          <a:xfrm>
            <a:off x="1150029" y="2064797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8873B-A005-447F-887D-F544B7456B46}"/>
              </a:ext>
            </a:extLst>
          </p:cNvPr>
          <p:cNvSpPr txBox="1"/>
          <p:nvPr/>
        </p:nvSpPr>
        <p:spPr>
          <a:xfrm>
            <a:off x="959905" y="956615"/>
            <a:ext cx="16778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퍼미션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인트로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4115673" y="1108066"/>
            <a:ext cx="7653832" cy="47933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4563076" y="845779"/>
            <a:ext cx="534670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ViewPager2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설명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첫 시작시에만 적용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428E5C-5B96-4E54-9682-52749C4CFB82}"/>
              </a:ext>
            </a:extLst>
          </p:cNvPr>
          <p:cNvSpPr>
            <a:spLocks/>
          </p:cNvSpPr>
          <p:nvPr/>
        </p:nvSpPr>
        <p:spPr>
          <a:xfrm>
            <a:off x="9282484" y="2040608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2DEE25-1E72-4E8D-9494-6A6DDBFF81A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653" y="2040608"/>
            <a:ext cx="2160000" cy="34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26E4E2-4A1E-4A8F-AF0E-2C884F674D8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31" y="2040608"/>
            <a:ext cx="2160000" cy="34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99412C-FC6B-4438-B80B-3D9CC5D60C88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67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1" y="1099569"/>
            <a:ext cx="6907127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1229926" y="807181"/>
            <a:ext cx="33364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TabBar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Fragment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RecyclerView, CardView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71E5A3-649E-4AC9-B15F-EA0112D29006}"/>
              </a:ext>
            </a:extLst>
          </p:cNvPr>
          <p:cNvSpPr/>
          <p:nvPr/>
        </p:nvSpPr>
        <p:spPr>
          <a:xfrm>
            <a:off x="2710773" y="1949384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1010D9-A1B8-43E7-8DDF-087B810C4BEC}"/>
              </a:ext>
            </a:extLst>
          </p:cNvPr>
          <p:cNvSpPr/>
          <p:nvPr/>
        </p:nvSpPr>
        <p:spPr>
          <a:xfrm>
            <a:off x="4962514" y="1949384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683FE0-07C4-4A39-AC63-A8348FF0CC96}"/>
              </a:ext>
            </a:extLst>
          </p:cNvPr>
          <p:cNvSpPr/>
          <p:nvPr/>
        </p:nvSpPr>
        <p:spPr>
          <a:xfrm>
            <a:off x="466740" y="1949384"/>
            <a:ext cx="2160000" cy="3420000"/>
          </a:xfrm>
          <a:prstGeom prst="rect">
            <a:avLst/>
          </a:prstGeom>
          <a:blipFill>
            <a:blip r:embed="rId4"/>
            <a:stretch>
              <a:fillRect t="-369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D83F07-F6A6-44A6-BDD4-799251916B81}"/>
              </a:ext>
            </a:extLst>
          </p:cNvPr>
          <p:cNvSpPr txBox="1"/>
          <p:nvPr/>
        </p:nvSpPr>
        <p:spPr>
          <a:xfrm>
            <a:off x="7351596" y="1099569"/>
            <a:ext cx="4512533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7625618" y="930292"/>
            <a:ext cx="30755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날씨에 따라 배경색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변경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AF2D2-0A1B-4526-9254-90F7DD50AC97}"/>
              </a:ext>
            </a:extLst>
          </p:cNvPr>
          <p:cNvSpPr/>
          <p:nvPr/>
        </p:nvSpPr>
        <p:spPr>
          <a:xfrm>
            <a:off x="7429338" y="1949384"/>
            <a:ext cx="2160000" cy="3420000"/>
          </a:xfrm>
          <a:prstGeom prst="rect">
            <a:avLst/>
          </a:prstGeom>
          <a:blipFill>
            <a:blip r:embed="rId5"/>
            <a:stretch>
              <a:fillRect l="-3384"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FD391-40D4-4091-9C48-2F2FF59BE7CD}"/>
              </a:ext>
            </a:extLst>
          </p:cNvPr>
          <p:cNvSpPr/>
          <p:nvPr/>
        </p:nvSpPr>
        <p:spPr>
          <a:xfrm>
            <a:off x="9645957" y="1949384"/>
            <a:ext cx="2160000" cy="3420000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3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80E6B-6030-44F6-8042-68918611E8A9}"/>
              </a:ext>
            </a:extLst>
          </p:cNvPr>
          <p:cNvSpPr txBox="1"/>
          <p:nvPr/>
        </p:nvSpPr>
        <p:spPr>
          <a:xfrm>
            <a:off x="9026719" y="1157681"/>
            <a:ext cx="2569326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4" y="1157681"/>
            <a:ext cx="5365427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908159" y="1049959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테마설정 및 언어설정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C9741-89DE-4F27-A2CA-80EE5DEA314F}"/>
              </a:ext>
            </a:extLst>
          </p:cNvPr>
          <p:cNvSpPr/>
          <p:nvPr/>
        </p:nvSpPr>
        <p:spPr>
          <a:xfrm>
            <a:off x="3377621" y="182041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2CB6D0-0B67-45FD-81DD-43EDAB0601D0}"/>
              </a:ext>
            </a:extLst>
          </p:cNvPr>
          <p:cNvSpPr/>
          <p:nvPr/>
        </p:nvSpPr>
        <p:spPr>
          <a:xfrm>
            <a:off x="974431" y="1820412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6153301" y="1157681"/>
            <a:ext cx="2569326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638895" y="904271"/>
            <a:ext cx="1598138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GoogleMap API</a:t>
            </a:r>
            <a:r>
              <a:rPr lang="ko-KR" altLang="en-US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613A0-EAE1-4687-89B9-2279A6FFFA7D}"/>
              </a:ext>
            </a:extLst>
          </p:cNvPr>
          <p:cNvSpPr/>
          <p:nvPr/>
        </p:nvSpPr>
        <p:spPr>
          <a:xfrm>
            <a:off x="6289479" y="182041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87093-50C0-4555-8F4B-2635B69B4334}"/>
              </a:ext>
            </a:extLst>
          </p:cNvPr>
          <p:cNvSpPr/>
          <p:nvPr/>
        </p:nvSpPr>
        <p:spPr>
          <a:xfrm>
            <a:off x="9231382" y="1820412"/>
            <a:ext cx="2160000" cy="3420000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B6C0F-BC90-4D70-89AA-B3EC7E74303B}"/>
              </a:ext>
            </a:extLst>
          </p:cNvPr>
          <p:cNvSpPr txBox="1"/>
          <p:nvPr/>
        </p:nvSpPr>
        <p:spPr>
          <a:xfrm>
            <a:off x="9245089" y="1049959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즐겨찾기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22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243</Words>
  <Application>Microsoft Office PowerPoint</Application>
  <PresentationFormat>와이드스크린</PresentationFormat>
  <Paragraphs>111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210 네버랜드 B</vt:lpstr>
      <vt:lpstr>210 디딤고딕 070</vt:lpstr>
      <vt:lpstr>에스코어 드림 9 Black</vt:lpstr>
      <vt:lpstr>맑은 고딕</vt:lpstr>
      <vt:lpstr>Arial</vt:lpstr>
      <vt:lpstr>Segoe UI Black</vt:lpstr>
      <vt:lpstr>스웨거 TTF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38</cp:revision>
  <dcterms:created xsi:type="dcterms:W3CDTF">2016-05-08T09:58:29Z</dcterms:created>
  <dcterms:modified xsi:type="dcterms:W3CDTF">2021-08-13T03:00:11Z</dcterms:modified>
</cp:coreProperties>
</file>